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23198-A31F-4FDA-AF3B-5B79E50806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39268"/>
            <a:ext cx="8791575" cy="1408802"/>
          </a:xfrm>
        </p:spPr>
        <p:txBody>
          <a:bodyPr>
            <a:normAutofit/>
          </a:bodyPr>
          <a:lstStyle/>
          <a:p>
            <a:pPr algn="ctr"/>
            <a:r>
              <a:rPr lang="en-IN" sz="6000" b="1" dirty="0">
                <a:solidFill>
                  <a:schemeClr val="bg1"/>
                </a:solidFill>
              </a:rPr>
              <a:t>UTLP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05F5FA-7D98-4311-8264-241799C10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714142"/>
            <a:ext cx="8791575" cy="360459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NAME : </a:t>
            </a:r>
            <a:r>
              <a:rPr lang="en-IN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iNVICTUs</a:t>
            </a:r>
            <a:endParaRPr lang="en-I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I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number </a:t>
            </a:r>
            <a:r>
              <a:rPr lang="en-IN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4</a:t>
            </a:r>
            <a:endParaRPr lang="en-I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I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title : Polling system</a:t>
            </a:r>
          </a:p>
          <a:p>
            <a:r>
              <a:rPr lang="en-I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head       : </a:t>
            </a:r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yupindra </a:t>
            </a:r>
            <a:r>
              <a:rPr lang="en-IN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kumar</a:t>
            </a:r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 (ECE) - rec</a:t>
            </a:r>
          </a:p>
          <a:p>
            <a:r>
              <a:rPr lang="en-I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members : </a:t>
            </a:r>
            <a:r>
              <a:rPr lang="en-IN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Thamarai</a:t>
            </a:r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N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selvi</a:t>
            </a:r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 (IT) - RIT</a:t>
            </a:r>
          </a:p>
          <a:p>
            <a:r>
              <a:rPr lang="en-I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</a:t>
            </a:r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Sheeba </a:t>
            </a:r>
            <a:r>
              <a:rPr lang="en-IN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elsi</a:t>
            </a:r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 (IT) - RIT</a:t>
            </a:r>
          </a:p>
          <a:p>
            <a:r>
              <a:rPr lang="en-I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</a:t>
            </a:r>
            <a:r>
              <a:rPr lang="en-IN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keerthivasa</a:t>
            </a:r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 (EEE) - RIT</a:t>
            </a:r>
          </a:p>
          <a:p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</a:t>
            </a:r>
            <a:r>
              <a:rPr lang="en-IN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manoranjitha</a:t>
            </a:r>
            <a:r>
              <a:rPr lang="en-I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 (EEE) - RIT </a:t>
            </a:r>
          </a:p>
          <a:p>
            <a:pPr algn="ctr"/>
            <a:endParaRPr lang="en-I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447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CBD77-81B0-46A2-9A80-FE8144BB2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E939A-FAE9-4D4F-BD9F-B21DA38C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The total numbers of voters who have casted their votes is displayed and thus makes it easy to take a survey.</a:t>
            </a:r>
          </a:p>
          <a:p>
            <a:r>
              <a:rPr lang="en-IN" dirty="0">
                <a:solidFill>
                  <a:schemeClr val="bg1"/>
                </a:solidFill>
              </a:rPr>
              <a:t>Easy and also secured way of voting.</a:t>
            </a:r>
          </a:p>
          <a:p>
            <a:r>
              <a:rPr lang="en-IN" dirty="0">
                <a:solidFill>
                  <a:schemeClr val="bg1"/>
                </a:solidFill>
              </a:rPr>
              <a:t>Portable and easy to implement.</a:t>
            </a:r>
          </a:p>
        </p:txBody>
      </p:sp>
    </p:spTree>
    <p:extLst>
      <p:ext uri="{BB962C8B-B14F-4D97-AF65-F5344CB8AC3E}">
        <p14:creationId xmlns:p14="http://schemas.microsoft.com/office/powerpoint/2010/main" val="143161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BF485-B396-4149-BEA6-2248D868C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Future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734A6-B5CB-455A-A769-3B625A62D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In addition to the two basic political parties provided, all the current parties can be included in the CLCD display.</a:t>
            </a:r>
          </a:p>
          <a:p>
            <a:r>
              <a:rPr lang="en-IN" dirty="0">
                <a:solidFill>
                  <a:schemeClr val="bg1"/>
                </a:solidFill>
              </a:rPr>
              <a:t>Every user will be provided with an ID. This will increase the security of the system.</a:t>
            </a:r>
          </a:p>
          <a:p>
            <a:r>
              <a:rPr lang="en-IN" dirty="0">
                <a:solidFill>
                  <a:schemeClr val="bg1"/>
                </a:solidFill>
              </a:rPr>
              <a:t>The symbol of every party will be displayed and thus just by a touch on the symbol, the voters can vote.</a:t>
            </a:r>
          </a:p>
        </p:txBody>
      </p:sp>
    </p:spTree>
    <p:extLst>
      <p:ext uri="{BB962C8B-B14F-4D97-AF65-F5344CB8AC3E}">
        <p14:creationId xmlns:p14="http://schemas.microsoft.com/office/powerpoint/2010/main" val="2370388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F9AD6-76DB-4F6C-B663-5489D77DC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FE662-DBF0-4930-9911-FFC5514D7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5400" b="1" dirty="0">
                <a:solidFill>
                  <a:schemeClr val="bg1"/>
                </a:solidFill>
                <a:latin typeface="Bodoni MT" panose="020706030806060202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3936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0953C-17F0-4152-9FF7-4A57FEA3A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55B05-3D75-43A6-9BF2-9E90BF63F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7200" b="1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6559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51F21-5B98-4323-9045-CE2D5B79E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5400" b="1" dirty="0">
                <a:solidFill>
                  <a:schemeClr val="bg1"/>
                </a:solidFill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BBA79-A53E-4EFB-AC65-B565247CA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This Project enables the user to cast their votes to their favourite candidate in an efficient and easy way.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User will be provided with a set of statements asking him/her to touch the color corresponding to their choice.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Once the user has voted, a confirmation message is displayed stating that their votes have been taken into account.</a:t>
            </a:r>
          </a:p>
        </p:txBody>
      </p:sp>
    </p:spTree>
    <p:extLst>
      <p:ext uri="{BB962C8B-B14F-4D97-AF65-F5344CB8AC3E}">
        <p14:creationId xmlns:p14="http://schemas.microsoft.com/office/powerpoint/2010/main" val="1448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03A0A-23C7-4BBF-BCFD-81F7BE09E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b="1" dirty="0">
                <a:solidFill>
                  <a:schemeClr val="bg1"/>
                </a:solidFill>
              </a:rPr>
              <a:t>Ulk interfaces involved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91133-D7C8-4E19-8A7C-35C3E3512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Graphical LCD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Character LCD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7 Segment Display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LED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Graphical LCD Touch</a:t>
            </a:r>
          </a:p>
        </p:txBody>
      </p:sp>
    </p:spTree>
    <p:extLst>
      <p:ext uri="{BB962C8B-B14F-4D97-AF65-F5344CB8AC3E}">
        <p14:creationId xmlns:p14="http://schemas.microsoft.com/office/powerpoint/2010/main" val="143911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77155-521F-45F7-8B65-13AB3E76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Ulk graphical lcd interfacing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C73C8-76F9-4216-855D-5F58D78C5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This interface is used to display a set of 2 different colors.</a:t>
            </a:r>
          </a:p>
          <a:p>
            <a:endParaRPr lang="en-IN" sz="28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Each color represents a particular political party. RED represents</a:t>
            </a:r>
          </a:p>
          <a:p>
            <a:pPr marL="0" indent="0">
              <a:buNone/>
            </a:pPr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ADMK, Yellow represents DMK and so on.</a:t>
            </a:r>
          </a:p>
        </p:txBody>
      </p:sp>
    </p:spTree>
    <p:extLst>
      <p:ext uri="{BB962C8B-B14F-4D97-AF65-F5344CB8AC3E}">
        <p14:creationId xmlns:p14="http://schemas.microsoft.com/office/powerpoint/2010/main" val="382182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AAF1B-17D1-4E7C-A276-82A6CD9E8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Ulk character lcd interfacing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F230A-A3BA-4E28-A44C-88C482F85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character LCD intimates the user about the color assigned to different parties.</a:t>
            </a:r>
          </a:p>
          <a:p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It displays a statement asking the user to press a respective color for the party they are about to vote.</a:t>
            </a:r>
          </a:p>
          <a:p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If it displays the message “Red for DMK”, it means that the user should touch the red color if he wants to vote for DMK.  </a:t>
            </a:r>
          </a:p>
          <a:p>
            <a:endParaRPr lang="en-IN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34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B4DB1-5C16-4326-9F8A-947985A6D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ULK 7 SEGMENT DISPLAY INTERFACING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55424-ABFA-4150-A625-6FB8B997B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7 segment display is used to display the number of votes casted.</a:t>
            </a:r>
          </a:p>
          <a:p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This means that, every time an user casts his vote, one count will be increased and this count will be displayed in the 7 segment LCD.</a:t>
            </a:r>
          </a:p>
          <a:p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Thus the total number of voters can be known easily.</a:t>
            </a:r>
          </a:p>
        </p:txBody>
      </p:sp>
    </p:spTree>
    <p:extLst>
      <p:ext uri="{BB962C8B-B14F-4D97-AF65-F5344CB8AC3E}">
        <p14:creationId xmlns:p14="http://schemas.microsoft.com/office/powerpoint/2010/main" val="394879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3FD58-BFDC-41C1-8E1D-53346A803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8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Ulk led interfacing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21706-B000-439A-8825-6878DD115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9" cy="3541714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LED is used to alert the user telling them if their vote is valid or not.</a:t>
            </a:r>
          </a:p>
          <a:p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If the LED glows, it means that the user has voted.</a:t>
            </a:r>
          </a:p>
          <a:p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Else, it means that the vote is not recognised. The user </a:t>
            </a:r>
            <a:r>
              <a:rPr lang="en-IN" sz="2800">
                <a:solidFill>
                  <a:schemeClr val="bg1">
                    <a:lumMod val="85000"/>
                    <a:lumOff val="15000"/>
                  </a:schemeClr>
                </a:solidFill>
              </a:rPr>
              <a:t>must try </a:t>
            </a:r>
            <a:r>
              <a:rPr lang="en-IN" sz="28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again. </a:t>
            </a:r>
          </a:p>
        </p:txBody>
      </p:sp>
    </p:spTree>
    <p:extLst>
      <p:ext uri="{BB962C8B-B14F-4D97-AF65-F5344CB8AC3E}">
        <p14:creationId xmlns:p14="http://schemas.microsoft.com/office/powerpoint/2010/main" val="76374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0A3A6-AD57-4021-B5CB-8EAE45A9E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ULK GLCD-TOUCH INTERFACING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BD89E-41A9-4B11-8991-4460A671E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This interface displays a set of 2 different colors.</a:t>
            </a:r>
          </a:p>
          <a:p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Each color represents a particular political party. Here, RED represents ADMK and YELLOW represents DMK.</a:t>
            </a:r>
          </a:p>
          <a:p>
            <a:r>
              <a:rPr lang="en-IN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For every touch by the user, the vote count for the respective political party is increased.</a:t>
            </a:r>
          </a:p>
          <a:p>
            <a:pPr marL="0" indent="0">
              <a:buNone/>
            </a:pPr>
            <a:endParaRPr lang="en-IN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IN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6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21C09-AF53-4C7C-BEA8-103F91BA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400" b="1" dirty="0">
                <a:solidFill>
                  <a:schemeClr val="bg1"/>
                </a:solidFill>
              </a:rPr>
              <a:t>output</a:t>
            </a:r>
          </a:p>
        </p:txBody>
      </p:sp>
      <p:pic>
        <p:nvPicPr>
          <p:cNvPr id="5" name="VID-20180804-WA0009">
            <a:hlinkClick r:id="" action="ppaction://media"/>
            <a:extLst>
              <a:ext uri="{FF2B5EF4-FFF2-40B4-BE49-F238E27FC236}">
                <a16:creationId xmlns:a16="http://schemas.microsoft.com/office/drawing/2014/main" id="{5BF61AEC-2C53-4807-8FE0-3AF28FB0CFB5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1413" y="2097088"/>
            <a:ext cx="4875211" cy="3694112"/>
          </a:xfrm>
        </p:spPr>
      </p:pic>
      <p:pic>
        <p:nvPicPr>
          <p:cNvPr id="45" name="Content Placeholder 44">
            <a:extLst>
              <a:ext uri="{FF2B5EF4-FFF2-40B4-BE49-F238E27FC236}">
                <a16:creationId xmlns:a16="http://schemas.microsoft.com/office/drawing/2014/main" id="{5B317AEB-A775-4ADC-A847-00680802BB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200165" y="2213113"/>
            <a:ext cx="4770782" cy="35780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392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295</TotalTime>
  <Words>512</Words>
  <Application>Microsoft Office PowerPoint</Application>
  <PresentationFormat>Widescreen</PresentationFormat>
  <Paragraphs>53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Bodoni MT</vt:lpstr>
      <vt:lpstr>Trebuchet MS</vt:lpstr>
      <vt:lpstr>Tw Cen MT</vt:lpstr>
      <vt:lpstr>Circuit</vt:lpstr>
      <vt:lpstr>UTLP Project</vt:lpstr>
      <vt:lpstr>ABSTRACT</vt:lpstr>
      <vt:lpstr>Ulk interfaces involved</vt:lpstr>
      <vt:lpstr>Ulk graphical lcd interfacing</vt:lpstr>
      <vt:lpstr>Ulk character lcd interfacing</vt:lpstr>
      <vt:lpstr>ULK 7 SEGMENT DISPLAY INTERFACING</vt:lpstr>
      <vt:lpstr>Ulk led interfacing</vt:lpstr>
      <vt:lpstr>ULK GLCD-TOUCH INTERFACING</vt:lpstr>
      <vt:lpstr>output</vt:lpstr>
      <vt:lpstr>advantages</vt:lpstr>
      <vt:lpstr>Future enhancements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UTLP Project</dc:title>
  <dc:creator>Selbah Elsi</dc:creator>
  <cp:lastModifiedBy>Selbah Elsi</cp:lastModifiedBy>
  <cp:revision>37</cp:revision>
  <dcterms:created xsi:type="dcterms:W3CDTF">2018-08-03T06:09:13Z</dcterms:created>
  <dcterms:modified xsi:type="dcterms:W3CDTF">2018-08-04T06:21:58Z</dcterms:modified>
</cp:coreProperties>
</file>

<file path=docProps/thumbnail.jpeg>
</file>